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2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1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3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0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5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0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1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7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0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3611-6D19-4CEB-9A80-79349B5FD818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5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6996" y="2649894"/>
            <a:ext cx="7903029" cy="20154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фестиваль точных наук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«Особые точки»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пример эффективной коммуникации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13992" y="224136"/>
            <a:ext cx="63354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образовательных практик</a:t>
            </a:r>
            <a:r>
              <a:rPr lang="ru-RU" altLang="ru-RU" sz="800" dirty="0"/>
              <a:t> </a:t>
            </a:r>
            <a:r>
              <a:rPr lang="ru-RU" altLang="ru-RU" sz="800" dirty="0" smtClean="0"/>
              <a:t>   </a:t>
            </a:r>
            <a:endParaRPr lang="en-US" altLang="ru-RU" sz="8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цифровой трансформации образования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волна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0213" y="4665306"/>
            <a:ext cx="54957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Муниципальное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10»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Орлова Е.В.</a:t>
            </a:r>
          </a:p>
          <a:p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30620" y="6484776"/>
            <a:ext cx="197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4" y="158842"/>
            <a:ext cx="2050338" cy="194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783" y="2799263"/>
            <a:ext cx="2763482" cy="76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78" y="2037263"/>
            <a:ext cx="3014176" cy="76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93" y="1288902"/>
            <a:ext cx="3867150" cy="76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45" y="1501690"/>
            <a:ext cx="3173979" cy="97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"/>
          <a:stretch/>
        </p:blipFill>
        <p:spPr>
          <a:xfrm>
            <a:off x="8568822" y="43897"/>
            <a:ext cx="3424691" cy="1200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64" y="4783305"/>
            <a:ext cx="2936746" cy="68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10" y="335902"/>
            <a:ext cx="10961914" cy="63448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цифрового сервиса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обучение в рамках проекта «Цифровой класс» в профильных  10 «А» и 11 «А» классах.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 учителей: еженедельно в соответствии с графиком консультаций в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консультаций  родителей на базе платформы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учителями и классным руководителем (по требованию).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работа: включение в план воспитательной работы дистанционных номинаций Фестиваля точных наук «Особые точки» на платформе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ежегодно.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все начиналось:</a:t>
            </a:r>
            <a:r>
              <a:rPr lang="ru-RU" sz="1600" b="1" dirty="0"/>
              <a:t> 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Разработана дорожная карта по внедрению на платформы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образовательный и воспитательный процесс школы в 2022 году.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административно-управленческого персонала (группа администрации)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переход учителей (группы Дружба (администрация +учителя), группа классных руководителей (зам по УВР,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педагог, психолог и учителя, являющиеся классными руководителями))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переход обучающихся средней и старшей школы (группы с классным руководителем)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 переход обучающихся с 1 по 4 класс на платформу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а также создание чатов и каналов с родительской общественностью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Участие в конкурсе «Лица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- 2023 год.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Включение педагога школы в проект «Лидеры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сентябрь 2024 года.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Получение педагогом школы статуса «Цифровой педагог» и отметки на карте цифровых педагогов – сентябрь 2024 года.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940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78497"/>
            <a:ext cx="10515600" cy="19687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67" y="587829"/>
            <a:ext cx="11447237" cy="5589134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общение.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и одного взломанного аккаунта, в отличие от старых групп. Неправомерные ситуации происходят постоянно с педагогами школы в других сетях, серверы которых находятся за пределами РФ. 100% административно-управленческого состава и педагогов  осуществили переход на платформу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96% обучающихся школы используют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100% охват родителей в возрасте от 25 до 47 лет. И 73% охват родителей других возрастных категорий.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подготовки к ОГЭ, ЕГЭ не только в группах педагога, но в созданных каналах от компании.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проведение онлайн мероприятий, электронного обучения, консультаций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учреждения, подарки для обучающихся.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8" y="2949377"/>
            <a:ext cx="2140597" cy="3575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93" y="2949376"/>
            <a:ext cx="1981977" cy="35751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30" y="3003000"/>
            <a:ext cx="1979887" cy="3624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21" y="3003000"/>
            <a:ext cx="1878431" cy="352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82" y="2828060"/>
            <a:ext cx="1749223" cy="36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фестиваль точных наук «Особые точки»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жегодное мероприятие на базе МБОУ СОШ № 10.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Протвино, Пущино, Серпухова в городской округ Серпухов.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автобусов для перевоза школьников из городов Протвино и Пущино. Также достаточно сложно перевозить группы детей на рейсовом автобусе. Уменьшение в процентах охвата школ-участников фестиваля точных наук. 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ложности с привлечением жюри из ВУЗов.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конструктор и самоделка проведены на базе сервиса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жюри из города Тулы, ТУЛГУ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большего количества обучающихся за счет соседних территорий.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66% школ города Протвино поучаствовало в конкурсе (все в номинациях на платформе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Sferum Logo_Vertical_Color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26" y="3093146"/>
            <a:ext cx="2108684" cy="14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1073019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фестиваль точных наук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точки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базе «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как пример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коммуникации в цифровой среде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80" y="1315162"/>
            <a:ext cx="2160187" cy="46751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5" y="186612"/>
            <a:ext cx="2973465" cy="4189542"/>
          </a:xfrm>
          <a:prstGeom prst="rect">
            <a:avLst/>
          </a:prstGeom>
        </p:spPr>
      </p:pic>
      <p:pic>
        <p:nvPicPr>
          <p:cNvPr id="7" name="Picture 4" descr="Sferum Logo_Vertical_ColorBl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2" y="4693397"/>
            <a:ext cx="2108684" cy="14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77" y="1315163"/>
            <a:ext cx="2181860" cy="4675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10" y="1352533"/>
            <a:ext cx="2125652" cy="46004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845" y="186612"/>
            <a:ext cx="1464733" cy="13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2351"/>
            <a:ext cx="10515600" cy="50946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к ЕГЭ, ОГЭ 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улучшение качества знаний.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ервые диагностические работы обучающихся в формате ОГЭ, ЕГЭ – по сравнению с прошлым годом – увеличение качества знаний на 9% в 9 классах, на 7 процентов в 11 классе. Период проведения – октябрь 2024 года.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фестиваль точных наук «Особые точки» - увеличилось  количество обучающихся из соседних городов на 18%.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фестиваль точных наук «Особые точки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привлечение жюри из в дистанционную номинации на базе «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Как следствие, получение Вуза-партнера для МБОУ СОШ № 10.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 развити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– с 18.11.2024 по 22.11.2024 группа школьного лагеря на базе «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Информационный канал.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25.11.2024 проект «Школа читающая» на базе «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2024 года – Сезонная научная школа «Интеллект будущего», лагерная смена на базе санаторно-курортного корпуса «Вятичи» - переход на «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 algn="just">
              <a:buNone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44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 цифровые возможности!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Учись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Общайся! Дружи!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ferum Logo_Vertical_Color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38" y="4240810"/>
            <a:ext cx="3368349" cy="20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09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744</Words>
  <Application>Microsoft Office PowerPoint</Application>
  <PresentationFormat>Широкоэкранный</PresentationFormat>
  <Paragraphs>62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Результаты:</vt:lpstr>
      <vt:lpstr>Региональный фестиваль точных наук «Особые точки»</vt:lpstr>
      <vt:lpstr>Региональный фестиваль точных наук  «Особые точки» на базе «Сферум» как пример эффективной коммуникации в цифровой среде</vt:lpstr>
      <vt:lpstr>Практические рекомендации: </vt:lpstr>
      <vt:lpstr>Используй цифровые возможности!  Учись! Общайся! Дружи!  Вместе со «Сферум».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2023-11-24T07:19:59Z</dcterms:created>
  <dcterms:modified xsi:type="dcterms:W3CDTF">2024-11-04T16:00:15Z</dcterms:modified>
</cp:coreProperties>
</file>